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 varScale="1">
        <p:scale>
          <a:sx n="18" d="100"/>
          <a:sy n="18" d="100"/>
        </p:scale>
        <p:origin x="1134" y="10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GPS System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858696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200590" y="8666163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680394" y="17254210"/>
            <a:ext cx="9272337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4258" y="1869155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4180129" y="9227453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4. 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3359808" y="17914034"/>
            <a:ext cx="8063563" cy="6408933"/>
            <a:chOff x="12496800" y="21670076"/>
            <a:chExt cx="8063563" cy="6408933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3. 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115800" y="14571574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2. 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7678569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61004" y="8666163"/>
            <a:ext cx="795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Description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	Instead of one GPS receiver, we use three. One main receiver and two to cross check the main. Oriented linearly with the main receiver in the middle. </a:t>
            </a: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We wrote a program to connect to all three receivers, and collect data from all three. Checks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and notifies surveyors of system status via a graphical user interface.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640355" y="21945600"/>
            <a:ext cx="79515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programming language we used was Python for speed and simplicity. Incorporating 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Kivy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framework for the GUI.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algorithm tests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by: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single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average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tolerance check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outlier check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altitude tolerance </a:t>
            </a:r>
            <a:r>
              <a:rPr lang="en-US" sz="3200" dirty="0" smtClean="0">
                <a:solidFill>
                  <a:srgbClr val="000000"/>
                </a:solidFill>
              </a:rPr>
              <a:t>check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23999" y="4461684"/>
            <a:ext cx="21790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7200" b="1" dirty="0" err="1" smtClean="0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 three GPSs at a time</a:t>
            </a:r>
            <a:endParaRPr lang="en-US" altLang="en-US" sz="7200" b="1" dirty="0">
              <a:solidFill>
                <a:srgbClr val="000000"/>
              </a:solidFill>
              <a:latin typeface="LeituraSans-Grot 3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3326219" y="11437997"/>
            <a:ext cx="8097152" cy="4988976"/>
            <a:chOff x="23326219" y="11437997"/>
            <a:chExt cx="8097152" cy="4988976"/>
          </a:xfrm>
        </p:grpSpPr>
        <p:sp>
          <p:nvSpPr>
            <p:cNvPr id="14" name="TextBox 13"/>
            <p:cNvSpPr txBox="1"/>
            <p:nvPr/>
          </p:nvSpPr>
          <p:spPr>
            <a:xfrm>
              <a:off x="23373442" y="12778323"/>
              <a:ext cx="799137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rgbClr val="000000"/>
                  </a:solidFill>
                </a:rPr>
                <a:t>Snapshot of User interface</a:t>
              </a:r>
              <a:endParaRPr lang="en-US" sz="7200" dirty="0">
                <a:solidFill>
                  <a:srgbClr val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326219" y="11437997"/>
              <a:ext cx="8097152" cy="4988976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300</TotalTime>
  <Words>118</Words>
  <Application>Microsoft Office PowerPoint</Application>
  <PresentationFormat>Custom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ＭＳ Ｐゴシック</vt:lpstr>
      <vt:lpstr>ＭＳ Ｐゴシック</vt:lpstr>
      <vt:lpstr>Arial</vt:lpstr>
      <vt:lpstr>Calibri</vt:lpstr>
      <vt:lpstr>LeituraSans-Grot 1</vt:lpstr>
      <vt:lpstr>LeituraSans-Grot 2</vt:lpstr>
      <vt:lpstr>LeituraSans-Grot 3</vt:lpstr>
      <vt:lpstr>Soho Std</vt:lpstr>
      <vt:lpstr>Times New Roman</vt:lpstr>
      <vt:lpstr>science_poster_48x36_hang-tag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Albert Le</cp:lastModifiedBy>
  <cp:revision>20</cp:revision>
  <cp:lastPrinted>2011-10-05T18:33:00Z</cp:lastPrinted>
  <dcterms:created xsi:type="dcterms:W3CDTF">2014-12-01T23:51:31Z</dcterms:created>
  <dcterms:modified xsi:type="dcterms:W3CDTF">2014-12-03T00:58:07Z</dcterms:modified>
</cp:coreProperties>
</file>